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9" r:id="rId3"/>
    <p:sldId id="260" r:id="rId4"/>
    <p:sldId id="261" r:id="rId5"/>
    <p:sldId id="263" r:id="rId6"/>
    <p:sldId id="265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B01E-D4AB-4153-AA7A-FB55A5C9AC9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F63AC8-82C7-4C1D-9B03-9F2175382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33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B01E-D4AB-4153-AA7A-FB55A5C9AC9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AC8-82C7-4C1D-9B03-9F217538237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10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B01E-D4AB-4153-AA7A-FB55A5C9AC9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AC8-82C7-4C1D-9B03-9F2175382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38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B01E-D4AB-4153-AA7A-FB55A5C9AC9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AC8-82C7-4C1D-9B03-9F217538237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27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B01E-D4AB-4153-AA7A-FB55A5C9AC9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AC8-82C7-4C1D-9B03-9F2175382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20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B01E-D4AB-4153-AA7A-FB55A5C9AC9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AC8-82C7-4C1D-9B03-9F217538237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43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B01E-D4AB-4153-AA7A-FB55A5C9AC9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AC8-82C7-4C1D-9B03-9F217538237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0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B01E-D4AB-4153-AA7A-FB55A5C9AC9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AC8-82C7-4C1D-9B03-9F217538237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00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B01E-D4AB-4153-AA7A-FB55A5C9AC9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AC8-82C7-4C1D-9B03-9F217538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B01E-D4AB-4153-AA7A-FB55A5C9AC9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AC8-82C7-4C1D-9B03-9F2175382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2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4B8B01E-D4AB-4153-AA7A-FB55A5C9AC9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AC8-82C7-4C1D-9B03-9F217538237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40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8B01E-D4AB-4153-AA7A-FB55A5C9AC9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F63AC8-82C7-4C1D-9B03-9F2175382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6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hyperlink" Target="https://sltorian.wixsite.com/durhamoralhisto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C630-88A3-478D-A7D4-6A06D9233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504" y="108634"/>
            <a:ext cx="4037428" cy="2194560"/>
          </a:xfrm>
        </p:spPr>
        <p:txBody>
          <a:bodyPr/>
          <a:lstStyle/>
          <a:p>
            <a:pPr algn="l"/>
            <a:r>
              <a:rPr lang="en-US" b="1" dirty="0"/>
              <a:t>Oral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16358-7D33-4CC6-80C8-8EB3AA7D4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04758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3300" b="1" dirty="0"/>
              <a:t>A short introduction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0B80A73-041B-4C0B-9F6A-4801BD122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1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34"/>
    </mc:Choice>
    <mc:Fallback xmlns="">
      <p:transition spd="slow" advTm="23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A32A8E-0D44-4FEF-8E1A-339B2DB7BF9B}"/>
              </a:ext>
            </a:extLst>
          </p:cNvPr>
          <p:cNvSpPr/>
          <p:nvPr/>
        </p:nvSpPr>
        <p:spPr>
          <a:xfrm>
            <a:off x="3019864" y="1700240"/>
            <a:ext cx="6096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i="1" dirty="0"/>
              <a:t>“….It begins with an audio or video recording of a first person account made by an interviewer with an interviewee (also referred to as narrator), both of whom have the conscious intention of creating a permanent record to contribute to an understanding of the past.”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- from </a:t>
            </a:r>
            <a:r>
              <a:rPr lang="en-US" sz="2000" i="1" dirty="0"/>
              <a:t>Principles and best practices. (2009, October). Retrieved from the Oral History Association website at https://www.oralhistory.org/about/principles-and-practices-revised-2009/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CC880-F784-4E62-B47F-839BF2B75C63}"/>
              </a:ext>
            </a:extLst>
          </p:cNvPr>
          <p:cNvSpPr txBox="1"/>
          <p:nvPr/>
        </p:nvSpPr>
        <p:spPr>
          <a:xfrm flipH="1">
            <a:off x="164124" y="253220"/>
            <a:ext cx="334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 is it?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A6C77F4-AE46-4108-8131-68A5BADD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55"/>
    </mc:Choice>
    <mc:Fallback xmlns="">
      <p:transition spd="slow" advTm="47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A54A9F-8FA7-445D-B8FC-26853DFA7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57" y="-12232"/>
            <a:ext cx="3602209" cy="310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" y="-12232"/>
            <a:ext cx="2458850" cy="3108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4BCFCB-A13A-471C-9B8A-C1DAC4F9C1B9}"/>
              </a:ext>
            </a:extLst>
          </p:cNvPr>
          <p:cNvSpPr txBox="1"/>
          <p:nvPr/>
        </p:nvSpPr>
        <p:spPr>
          <a:xfrm>
            <a:off x="7243422" y="363915"/>
            <a:ext cx="360220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Point of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Feelings, emotions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“Full range of life”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Capturing marginalized voices</a:t>
            </a:r>
          </a:p>
          <a:p>
            <a:endParaRPr lang="en-US" sz="2500" dirty="0"/>
          </a:p>
          <a:p>
            <a:r>
              <a:rPr lang="en-US" sz="2000" dirty="0"/>
              <a:t>(-Cited from </a:t>
            </a:r>
            <a:r>
              <a:rPr lang="en-US" sz="2000" i="1" dirty="0"/>
              <a:t>Discovering oral history: What is it? (2012). Retrieved from Baylor University Institute for Oral History website at https://www.baylor.edu/content/services/document.php/66419.pdf</a:t>
            </a:r>
            <a:r>
              <a:rPr lang="en-US" sz="2000" dirty="0"/>
              <a:t>)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2CDEC-4927-402D-BEB5-81018E060E7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57" y="3044192"/>
            <a:ext cx="3602207" cy="2651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" y="3044192"/>
            <a:ext cx="3199664" cy="265176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0DA68A2-742F-4AB1-9B3B-5507C82A7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34"/>
    </mc:Choice>
    <mc:Fallback xmlns="">
      <p:transition spd="slow" advTm="42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A32A8E-0D44-4FEF-8E1A-339B2DB7BF9B}"/>
              </a:ext>
            </a:extLst>
          </p:cNvPr>
          <p:cNvSpPr/>
          <p:nvPr/>
        </p:nvSpPr>
        <p:spPr>
          <a:xfrm>
            <a:off x="2672863" y="1700240"/>
            <a:ext cx="6893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/>
              <a:t>“Oral history provides a fuller, more accurate picture of the past by augmenting the information provided by public records, statistical data, photographs, maps, letters, diaries, and other historical materials.” </a:t>
            </a:r>
          </a:p>
          <a:p>
            <a:endParaRPr lang="en-US" sz="2000" b="1" i="1" dirty="0"/>
          </a:p>
          <a:p>
            <a:r>
              <a:rPr lang="en-US" sz="2000" dirty="0"/>
              <a:t>- from </a:t>
            </a:r>
            <a:r>
              <a:rPr lang="en-US" sz="2000" i="1" dirty="0"/>
              <a:t>Understanding oral history:  Why do it? (2012). Retrieved from Baylor University Institute for Oral History website at https://www.baylor.edu/content/services/document.php/66420.pdf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CC880-F784-4E62-B47F-839BF2B75C63}"/>
              </a:ext>
            </a:extLst>
          </p:cNvPr>
          <p:cNvSpPr txBox="1"/>
          <p:nvPr/>
        </p:nvSpPr>
        <p:spPr>
          <a:xfrm flipH="1">
            <a:off x="164124" y="253220"/>
            <a:ext cx="334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Why do it?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942CAF2-47D8-4240-A9C3-F57B80585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98"/>
    </mc:Choice>
    <mc:Fallback xmlns="">
      <p:transition spd="slow" advTm="45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AFFBC-B1B7-46A9-B22B-A9885AB39FA8}"/>
              </a:ext>
            </a:extLst>
          </p:cNvPr>
          <p:cNvSpPr txBox="1"/>
          <p:nvPr/>
        </p:nvSpPr>
        <p:spPr>
          <a:xfrm>
            <a:off x="635792" y="268843"/>
            <a:ext cx="770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 to the “Oral History Resource Center of Durham” Website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7FB61-BD6B-49CA-9204-09BEA2AFA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2" y="1277914"/>
            <a:ext cx="9496425" cy="26289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830DE9D-DE69-4B01-98B1-9F36F95B2177}"/>
              </a:ext>
            </a:extLst>
          </p:cNvPr>
          <p:cNvSpPr/>
          <p:nvPr/>
        </p:nvSpPr>
        <p:spPr>
          <a:xfrm>
            <a:off x="860818" y="1277914"/>
            <a:ext cx="3811193" cy="4572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6EEF6D3-2016-4D80-AC5A-F24CC4BD15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8"/>
    </mc:Choice>
    <mc:Fallback xmlns="">
      <p:transition spd="slow" advTm="7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AFFBC-B1B7-46A9-B22B-A9885AB39FA8}"/>
              </a:ext>
            </a:extLst>
          </p:cNvPr>
          <p:cNvSpPr txBox="1"/>
          <p:nvPr/>
        </p:nvSpPr>
        <p:spPr>
          <a:xfrm>
            <a:off x="635792" y="250032"/>
            <a:ext cx="770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Click on the TRAINING Link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A14D1-970E-4A28-9D8B-1776487152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04" b="-3"/>
          <a:stretch/>
        </p:blipFill>
        <p:spPr>
          <a:xfrm>
            <a:off x="1185863" y="687100"/>
            <a:ext cx="8911727" cy="54838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02AF3DE-78A3-43D0-B559-4E0705BD7AC0}"/>
              </a:ext>
            </a:extLst>
          </p:cNvPr>
          <p:cNvSpPr/>
          <p:nvPr/>
        </p:nvSpPr>
        <p:spPr>
          <a:xfrm>
            <a:off x="4407690" y="2486025"/>
            <a:ext cx="914400" cy="67151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E369762-AF10-4E60-A060-B22484ADAA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1"/>
    </mc:Choice>
    <mc:Fallback xmlns="">
      <p:transition spd="slow" advTm="5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AFFBC-B1B7-46A9-B22B-A9885AB39FA8}"/>
              </a:ext>
            </a:extLst>
          </p:cNvPr>
          <p:cNvSpPr txBox="1"/>
          <p:nvPr/>
        </p:nvSpPr>
        <p:spPr>
          <a:xfrm>
            <a:off x="650080" y="250032"/>
            <a:ext cx="770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Scroll down under “Workshops and Classes” to see a list of readings and pre-workshop questions.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B38EAB-BC36-48E8-85D1-215EADAF8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" y="1012670"/>
            <a:ext cx="10234612" cy="494896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5CBDF0E-DC0C-431D-B509-80E4442D07B0}"/>
              </a:ext>
            </a:extLst>
          </p:cNvPr>
          <p:cNvSpPr/>
          <p:nvPr/>
        </p:nvSpPr>
        <p:spPr>
          <a:xfrm>
            <a:off x="6515101" y="1185861"/>
            <a:ext cx="3514724" cy="115728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E6537AC-36CD-42C5-8035-2BFD5F7DAE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6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0"/>
    </mc:Choice>
    <mc:Fallback xmlns="">
      <p:transition spd="slow" advTm="25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A32A8E-0D44-4FEF-8E1A-339B2DB7BF9B}"/>
              </a:ext>
            </a:extLst>
          </p:cNvPr>
          <p:cNvSpPr/>
          <p:nvPr/>
        </p:nvSpPr>
        <p:spPr>
          <a:xfrm>
            <a:off x="2672863" y="1700240"/>
            <a:ext cx="68931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Go to the Training section of the course website: </a:t>
            </a:r>
            <a:r>
              <a:rPr lang="en-US" sz="2500" dirty="0">
                <a:hlinkClick r:id="rId4"/>
              </a:rPr>
              <a:t>https://sltorian.wixsite.com/durhamoralhistory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Read the first two sections of the Baylor University, </a:t>
            </a:r>
            <a:r>
              <a:rPr lang="en-US" sz="2500" i="1" dirty="0"/>
              <a:t>Introduction to Oral History </a:t>
            </a:r>
            <a:r>
              <a:rPr lang="en-US" sz="2500" dirty="0"/>
              <a:t>manual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Discovering Oral History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Understanding Oral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Complete the Pre-workshop questions on the website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CC880-F784-4E62-B47F-839BF2B75C63}"/>
              </a:ext>
            </a:extLst>
          </p:cNvPr>
          <p:cNvSpPr txBox="1"/>
          <p:nvPr/>
        </p:nvSpPr>
        <p:spPr>
          <a:xfrm flipH="1">
            <a:off x="164123" y="253220"/>
            <a:ext cx="7052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Workshop preparation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62ABF1F-65DA-4A66-9125-405876799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29"/>
    </mc:Choice>
    <mc:Fallback xmlns="">
      <p:transition spd="slow" advTm="17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319</Words>
  <Application>Microsoft Office PowerPoint</Application>
  <PresentationFormat>Widescreen</PresentationFormat>
  <Paragraphs>35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Courier New</vt:lpstr>
      <vt:lpstr>Gill Sans MT</vt:lpstr>
      <vt:lpstr>Gallery</vt:lpstr>
      <vt:lpstr>Oral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History</dc:title>
  <dc:creator>stacy torian</dc:creator>
  <cp:lastModifiedBy>stacy torian</cp:lastModifiedBy>
  <cp:revision>7</cp:revision>
  <dcterms:created xsi:type="dcterms:W3CDTF">2019-06-10T20:59:17Z</dcterms:created>
  <dcterms:modified xsi:type="dcterms:W3CDTF">2019-06-16T00:16:45Z</dcterms:modified>
</cp:coreProperties>
</file>